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1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3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65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D2EE80EF-4635-4863-833E-49D56E7E2BAD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D79C14DD-B463-4BEF-A100-6C79D0ECA4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637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C14DD-B463-4BEF-A100-6C79D0ECA440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091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240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032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926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3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24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572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478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251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477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840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419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C55587-08C0-44E5-8542-672292E4060E}" type="datetimeFigureOut">
              <a:rPr lang="he-IL" smtClean="0"/>
              <a:t>ט"ז/אב/תשפ"ה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B113D7-AC66-43EB-8B38-6AB5F7630FF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407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480060" y="320040"/>
            <a:ext cx="5019620" cy="3892669"/>
          </a:xfrm>
        </p:spPr>
        <p:txBody>
          <a:bodyPr>
            <a:normAutofit/>
          </a:bodyPr>
          <a:lstStyle/>
          <a:p>
            <a:pPr algn="l"/>
            <a:r>
              <a:rPr lang="en-US" sz="5300"/>
              <a:t>Café Poster 2025</a:t>
            </a:r>
            <a:br>
              <a:rPr lang="en-US" sz="5300"/>
            </a:br>
            <a:r>
              <a:rPr lang="en-US" sz="5300"/>
              <a:t>“Coffee places where you can think!”</a:t>
            </a: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" y="4631161"/>
            <a:ext cx="5019620" cy="1569486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/>
              <a:t>Ariel Rubinstein</a:t>
            </a:r>
          </a:p>
        </p:txBody>
      </p:sp>
      <p:sp>
        <p:nvSpPr>
          <p:cNvPr id="206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921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2BD667A-8AD0-2316-7BF8-AF701F23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389" y="1089367"/>
            <a:ext cx="3590595" cy="52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oomington">
            <a:extLst>
              <a:ext uri="{FF2B5EF4-FFF2-40B4-BE49-F238E27FC236}">
                <a16:creationId xmlns:a16="http://schemas.microsoft.com/office/drawing/2014/main" id="{9F04E0C6-4869-602A-31AE-6E84658FA7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A3AF0-97F9-58A1-7A9F-C2079CF0D310}"/>
              </a:ext>
            </a:extLst>
          </p:cNvPr>
          <p:cNvSpPr txBox="1"/>
          <p:nvPr/>
        </p:nvSpPr>
        <p:spPr>
          <a:xfrm>
            <a:off x="1307592" y="6488668"/>
            <a:ext cx="437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Bloomington | Needmore Coffee Roasters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6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gota">
            <a:extLst>
              <a:ext uri="{FF2B5EF4-FFF2-40B4-BE49-F238E27FC236}">
                <a16:creationId xmlns:a16="http://schemas.microsoft.com/office/drawing/2014/main" id="{F433EC57-DAE8-3E57-584F-8DA0EB3E5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D3449-9AD8-FFFE-9082-76239C52A95F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Bogotá | Café Cultor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6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ston">
            <a:extLst>
              <a:ext uri="{FF2B5EF4-FFF2-40B4-BE49-F238E27FC236}">
                <a16:creationId xmlns:a16="http://schemas.microsoft.com/office/drawing/2014/main" id="{F4F480B9-BE12-C292-04BF-5C431CA290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ABBEBE-0C29-C94C-71C9-14D97C87C30C}"/>
              </a:ext>
            </a:extLst>
          </p:cNvPr>
          <p:cNvSpPr txBox="1"/>
          <p:nvPr/>
        </p:nvSpPr>
        <p:spPr>
          <a:xfrm>
            <a:off x="457200" y="5943600"/>
            <a:ext cx="401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Brookline (Boston) | Brothers &amp; Sisters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4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no">
            <a:extLst>
              <a:ext uri="{FF2B5EF4-FFF2-40B4-BE49-F238E27FC236}">
                <a16:creationId xmlns:a16="http://schemas.microsoft.com/office/drawing/2014/main" id="{0DD95587-5C56-E089-2842-2733C3C4D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BCFAC-745B-FD69-C6E3-4796721FA637}"/>
              </a:ext>
            </a:extLst>
          </p:cNvPr>
          <p:cNvSpPr txBox="1"/>
          <p:nvPr/>
        </p:nvSpPr>
        <p:spPr>
          <a:xfrm>
            <a:off x="5815584" y="5135356"/>
            <a:ext cx="256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Brno | Cafe Podnebi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2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brdige">
            <a:extLst>
              <a:ext uri="{FF2B5EF4-FFF2-40B4-BE49-F238E27FC236}">
                <a16:creationId xmlns:a16="http://schemas.microsoft.com/office/drawing/2014/main" id="{09C631B2-3799-78B9-3633-0E2C4DC0E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606B7-8EF1-7595-3D6A-188304D0D063}"/>
              </a:ext>
            </a:extLst>
          </p:cNvPr>
          <p:cNvSpPr txBox="1"/>
          <p:nvPr/>
        </p:nvSpPr>
        <p:spPr>
          <a:xfrm>
            <a:off x="457200" y="5943600"/>
            <a:ext cx="44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Cambridge (UK) | The Orchard Tea Garden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7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iff">
            <a:extLst>
              <a:ext uri="{FF2B5EF4-FFF2-40B4-BE49-F238E27FC236}">
                <a16:creationId xmlns:a16="http://schemas.microsoft.com/office/drawing/2014/main" id="{CCD49D4B-010F-90B1-1664-07F27F8E4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B4ABF-AF37-C281-728A-E6069AA02113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Cardiff | The Bike Lock Ltd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23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blin">
            <a:extLst>
              <a:ext uri="{FF2B5EF4-FFF2-40B4-BE49-F238E27FC236}">
                <a16:creationId xmlns:a16="http://schemas.microsoft.com/office/drawing/2014/main" id="{5EA587A8-E482-7C87-0D15-B815D7AD1E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DA321-5563-B6CF-D0CB-70CE0061A177}"/>
              </a:ext>
            </a:extLst>
          </p:cNvPr>
          <p:cNvSpPr txBox="1"/>
          <p:nvPr/>
        </p:nvSpPr>
        <p:spPr>
          <a:xfrm>
            <a:off x="457200" y="636422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Dublin</a:t>
            </a:r>
            <a:r>
              <a:rPr lang="en-US"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The Cake Café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8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inburgh">
            <a:extLst>
              <a:ext uri="{FF2B5EF4-FFF2-40B4-BE49-F238E27FC236}">
                <a16:creationId xmlns:a16="http://schemas.microsoft.com/office/drawing/2014/main" id="{5B04865E-0524-43CA-5E3C-8CC2EAAB1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33B0B-107A-7975-AAD6-85C14B1B75E1}"/>
              </a:ext>
            </a:extLst>
          </p:cNvPr>
          <p:cNvSpPr txBox="1"/>
          <p:nvPr/>
        </p:nvSpPr>
        <p:spPr>
          <a:xfrm>
            <a:off x="457200" y="5943600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Edinburgh | MF Coffee Shop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62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rence">
            <a:extLst>
              <a:ext uri="{FF2B5EF4-FFF2-40B4-BE49-F238E27FC236}">
                <a16:creationId xmlns:a16="http://schemas.microsoft.com/office/drawing/2014/main" id="{C5C1E469-4EB5-1EFD-D721-E8CC10845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98FE4-6CA3-C95D-55B4-4B719B0B253C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Florence | La Cité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2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asgow">
            <a:extLst>
              <a:ext uri="{FF2B5EF4-FFF2-40B4-BE49-F238E27FC236}">
                <a16:creationId xmlns:a16="http://schemas.microsoft.com/office/drawing/2014/main" id="{D7EB2084-82DD-9402-D689-C6E483BB6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6B0505-5352-4F0C-8BC4-BA9A926D9D8B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Glasgow | Offshore Coffee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9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hmedabad">
            <a:extLst>
              <a:ext uri="{FF2B5EF4-FFF2-40B4-BE49-F238E27FC236}">
                <a16:creationId xmlns:a16="http://schemas.microsoft.com/office/drawing/2014/main" id="{60A6EACB-5652-E7DD-4D45-CE44D2D95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482D0-4AB0-134E-4B93-A2C5598DB5F3}"/>
              </a:ext>
            </a:extLst>
          </p:cNvPr>
          <p:cNvSpPr txBox="1"/>
          <p:nvPr/>
        </p:nvSpPr>
        <p:spPr>
          <a:xfrm>
            <a:off x="5522976" y="6327648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Ahmedabad | The Project Café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6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fa">
            <a:extLst>
              <a:ext uri="{FF2B5EF4-FFF2-40B4-BE49-F238E27FC236}">
                <a16:creationId xmlns:a16="http://schemas.microsoft.com/office/drawing/2014/main" id="{E90E2772-F3DD-4A8C-9AA0-D02CF9D9A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D8829-B7D8-297E-F7BA-C40AC362B9B2}"/>
              </a:ext>
            </a:extLst>
          </p:cNvPr>
          <p:cNvSpPr txBox="1"/>
          <p:nvPr/>
        </p:nvSpPr>
        <p:spPr>
          <a:xfrm>
            <a:off x="18288" y="650138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Haifa | Elika Artbar Cafe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18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idelberg">
            <a:extLst>
              <a:ext uri="{FF2B5EF4-FFF2-40B4-BE49-F238E27FC236}">
                <a16:creationId xmlns:a16="http://schemas.microsoft.com/office/drawing/2014/main" id="{159BFD27-B920-44D9-D4F2-994514E59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0C25F-36EE-4EA8-1479-9E68A784A649}"/>
              </a:ext>
            </a:extLst>
          </p:cNvPr>
          <p:cNvSpPr txBox="1"/>
          <p:nvPr/>
        </p:nvSpPr>
        <p:spPr>
          <a:xfrm>
            <a:off x="2240280" y="2979158"/>
            <a:ext cx="466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Heidelberg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Mildner's</a:t>
            </a:r>
            <a:r>
              <a:rPr lang="en-US" dirty="0"/>
              <a:t> </a:t>
            </a: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6EA6A-4F0F-D919-2F10-8F4A615F2FB6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Heidelberg |Mildner's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ffa">
            <a:extLst>
              <a:ext uri="{FF2B5EF4-FFF2-40B4-BE49-F238E27FC236}">
                <a16:creationId xmlns:a16="http://schemas.microsoft.com/office/drawing/2014/main" id="{34599DB5-7C76-B708-A426-72667E633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BAB38-52F8-762A-68DE-33C1987E341B}"/>
              </a:ext>
            </a:extLst>
          </p:cNvPr>
          <p:cNvSpPr txBox="1"/>
          <p:nvPr/>
        </p:nvSpPr>
        <p:spPr>
          <a:xfrm>
            <a:off x="1819656" y="646480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Jaffa | Yafa Café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rusalemE">
            <a:extLst>
              <a:ext uri="{FF2B5EF4-FFF2-40B4-BE49-F238E27FC236}">
                <a16:creationId xmlns:a16="http://schemas.microsoft.com/office/drawing/2014/main" id="{0FD893A0-52BB-368D-2F0E-83691D4B3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F9AC-4F41-F6DA-7105-91FED1E0F131}"/>
              </a:ext>
            </a:extLst>
          </p:cNvPr>
          <p:cNvSpPr txBox="1"/>
          <p:nvPr/>
        </p:nvSpPr>
        <p:spPr>
          <a:xfrm>
            <a:off x="457200" y="5943600"/>
            <a:ext cx="426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Jerusalem (East) | Educational Bookshop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75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rusalemW">
            <a:extLst>
              <a:ext uri="{FF2B5EF4-FFF2-40B4-BE49-F238E27FC236}">
                <a16:creationId xmlns:a16="http://schemas.microsoft.com/office/drawing/2014/main" id="{EF7E0637-630B-A414-F09A-3D5B5E1E0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8F763-AC20-0D73-6766-8B84A97FF4EF}"/>
              </a:ext>
            </a:extLst>
          </p:cNvPr>
          <p:cNvSpPr txBox="1"/>
          <p:nvPr/>
        </p:nvSpPr>
        <p:spPr>
          <a:xfrm>
            <a:off x="457200" y="5943600"/>
            <a:ext cx="293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Jerusalem (West) | </a:t>
            </a:r>
            <a:r>
              <a:rPr lang="en-US" dirty="0" err="1">
                <a:solidFill>
                  <a:schemeClr val="bg1"/>
                </a:solidFill>
              </a:rPr>
              <a:t>HaMiffal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76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fayette">
            <a:extLst>
              <a:ext uri="{FF2B5EF4-FFF2-40B4-BE49-F238E27FC236}">
                <a16:creationId xmlns:a16="http://schemas.microsoft.com/office/drawing/2014/main" id="{81915365-16AA-F8A4-E809-7AC7A5E87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A40C2C-5822-4E38-D92A-734F0C350DEF}"/>
              </a:ext>
            </a:extLst>
          </p:cNvPr>
          <p:cNvSpPr txBox="1"/>
          <p:nvPr/>
        </p:nvSpPr>
        <p:spPr>
          <a:xfrm>
            <a:off x="173736" y="641908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Lafayette | Wanderlust Coffee Roasters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82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_Oto">
            <a:extLst>
              <a:ext uri="{FF2B5EF4-FFF2-40B4-BE49-F238E27FC236}">
                <a16:creationId xmlns:a16="http://schemas.microsoft.com/office/drawing/2014/main" id="{5AE02E1B-05B5-2774-9E06-EF3206D81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64B1A-F8CB-8378-6AE5-AFBBC78AD4BC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London | Café OTO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197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_Rustick">
            <a:extLst>
              <a:ext uri="{FF2B5EF4-FFF2-40B4-BE49-F238E27FC236}">
                <a16:creationId xmlns:a16="http://schemas.microsoft.com/office/drawing/2014/main" id="{D7E18193-643D-E4E6-10BE-7E304F687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B28CE-9A60-E983-65F4-9DD79FDEC079}"/>
              </a:ext>
            </a:extLst>
          </p:cNvPr>
          <p:cNvSpPr txBox="1"/>
          <p:nvPr/>
        </p:nvSpPr>
        <p:spPr>
          <a:xfrm>
            <a:off x="457200" y="5943600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London | Rustique - The Literary Cafe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04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drid">
            <a:extLst>
              <a:ext uri="{FF2B5EF4-FFF2-40B4-BE49-F238E27FC236}">
                <a16:creationId xmlns:a16="http://schemas.microsoft.com/office/drawing/2014/main" id="{125D7274-D4C1-6C1F-5E38-57344FE06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6448D3-D35B-D830-2480-900EF7E8EA5F}"/>
              </a:ext>
            </a:extLst>
          </p:cNvPr>
          <p:cNvSpPr txBox="1"/>
          <p:nvPr/>
        </p:nvSpPr>
        <p:spPr>
          <a:xfrm>
            <a:off x="173736" y="64008"/>
            <a:ext cx="359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Madrid | Lolina Vintage Café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3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xico">
            <a:extLst>
              <a:ext uri="{FF2B5EF4-FFF2-40B4-BE49-F238E27FC236}">
                <a16:creationId xmlns:a16="http://schemas.microsoft.com/office/drawing/2014/main" id="{AA874C87-E6D5-45A7-E44F-2BE241041A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6C110-EDC7-229C-AFDB-1EA5AE436CE4}"/>
              </a:ext>
            </a:extLst>
          </p:cNvPr>
          <p:cNvSpPr txBox="1"/>
          <p:nvPr/>
        </p:nvSpPr>
        <p:spPr>
          <a:xfrm>
            <a:off x="109728" y="0"/>
            <a:ext cx="317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Mexico City| Café La Habana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0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icante">
            <a:extLst>
              <a:ext uri="{FF2B5EF4-FFF2-40B4-BE49-F238E27FC236}">
                <a16:creationId xmlns:a16="http://schemas.microsoft.com/office/drawing/2014/main" id="{62FC5C18-5289-C26F-44B7-F202C9BED2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36BB6-10DC-3CD7-56AF-6B4C314B75E4}"/>
              </a:ext>
            </a:extLst>
          </p:cNvPr>
          <p:cNvSpPr txBox="1"/>
          <p:nvPr/>
        </p:nvSpPr>
        <p:spPr>
          <a:xfrm>
            <a:off x="457200" y="5943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Alicante | Sip and Wonder Coffee House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lan">
            <a:extLst>
              <a:ext uri="{FF2B5EF4-FFF2-40B4-BE49-F238E27FC236}">
                <a16:creationId xmlns:a16="http://schemas.microsoft.com/office/drawing/2014/main" id="{2B00E4FE-80A1-0D98-63FE-A49FEA690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25F6C-DEA8-7042-3E55-49170FD3B350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Milan | Upcycle Bike Café</a:t>
            </a:r>
            <a:r>
              <a:rPr lang="en-US" dirty="0"/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8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ca">
            <a:extLst>
              <a:ext uri="{FF2B5EF4-FFF2-40B4-BE49-F238E27FC236}">
                <a16:creationId xmlns:a16="http://schemas.microsoft.com/office/drawing/2014/main" id="{94B88D83-C279-A145-F208-05F0C7C12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F87A4-6EFE-58E3-5192-D4311EE94AE8}"/>
              </a:ext>
            </a:extLst>
          </p:cNvPr>
          <p:cNvSpPr txBox="1"/>
          <p:nvPr/>
        </p:nvSpPr>
        <p:spPr>
          <a:xfrm>
            <a:off x="510540" y="10058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Minca | Waira Café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93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tague">
            <a:extLst>
              <a:ext uri="{FF2B5EF4-FFF2-40B4-BE49-F238E27FC236}">
                <a16:creationId xmlns:a16="http://schemas.microsoft.com/office/drawing/2014/main" id="{144D9E98-2E1E-7070-179A-9D9D3C4A9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D3094-EC55-A92F-D481-60DC40532A35}"/>
              </a:ext>
            </a:extLst>
          </p:cNvPr>
          <p:cNvSpPr txBox="1"/>
          <p:nvPr/>
        </p:nvSpPr>
        <p:spPr>
          <a:xfrm>
            <a:off x="1234440" y="457200"/>
            <a:ext cx="313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Montague | The Lady Killigrew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75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tpellier">
            <a:extLst>
              <a:ext uri="{FF2B5EF4-FFF2-40B4-BE49-F238E27FC236}">
                <a16:creationId xmlns:a16="http://schemas.microsoft.com/office/drawing/2014/main" id="{F8D3BB54-9270-6D67-DED0-2434DC864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57888-7783-63B7-96C8-B606219A2C00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Montpellier | ADN Café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3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treal">
            <a:extLst>
              <a:ext uri="{FF2B5EF4-FFF2-40B4-BE49-F238E27FC236}">
                <a16:creationId xmlns:a16="http://schemas.microsoft.com/office/drawing/2014/main" id="{16120F76-9A25-A8DC-CB12-A698F5124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77EBA-EAE6-F6FA-2BEF-F6BB6172B688}"/>
              </a:ext>
            </a:extLst>
          </p:cNvPr>
          <p:cNvSpPr txBox="1"/>
          <p:nvPr/>
        </p:nvSpPr>
        <p:spPr>
          <a:xfrm>
            <a:off x="0" y="93268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Montreal</a:t>
            </a:r>
            <a:r>
              <a:rPr lang="en-US" dirty="0">
                <a:solidFill>
                  <a:schemeClr val="bg1"/>
                </a:solidFill>
              </a:rPr>
              <a:t> | Café Replika 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00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mbai">
            <a:extLst>
              <a:ext uri="{FF2B5EF4-FFF2-40B4-BE49-F238E27FC236}">
                <a16:creationId xmlns:a16="http://schemas.microsoft.com/office/drawing/2014/main" id="{1E050D61-6DD0-2C5E-C7D4-9C2356978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B9F311-69F7-C9C9-309B-0FCFB62E7524}"/>
              </a:ext>
            </a:extLst>
          </p:cNvPr>
          <p:cNvSpPr txBox="1"/>
          <p:nvPr/>
        </p:nvSpPr>
        <p:spPr>
          <a:xfrm>
            <a:off x="457200" y="5943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Mumbai | Taj Mahal Tea House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0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Haven">
            <a:extLst>
              <a:ext uri="{FF2B5EF4-FFF2-40B4-BE49-F238E27FC236}">
                <a16:creationId xmlns:a16="http://schemas.microsoft.com/office/drawing/2014/main" id="{FAABE02B-294E-198C-9EE3-E1F61E77D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2571F-A25A-39D7-D290-E8A674CC09C6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Haven | Koffee?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1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_Hungarian">
            <a:extLst>
              <a:ext uri="{FF2B5EF4-FFF2-40B4-BE49-F238E27FC236}">
                <a16:creationId xmlns:a16="http://schemas.microsoft.com/office/drawing/2014/main" id="{647E1A5A-4C5A-54B2-61FE-20EA90BFD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37D77-F9E5-F828-733D-7581FCC5F884}"/>
              </a:ext>
            </a:extLst>
          </p:cNvPr>
          <p:cNvSpPr txBox="1"/>
          <p:nvPr/>
        </p:nvSpPr>
        <p:spPr>
          <a:xfrm>
            <a:off x="457200" y="5943600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 | The Hungarian Pastry Shop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63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Y_Odd">
            <a:extLst>
              <a:ext uri="{FF2B5EF4-FFF2-40B4-BE49-F238E27FC236}">
                <a16:creationId xmlns:a16="http://schemas.microsoft.com/office/drawing/2014/main" id="{B0146EBC-E0CC-96C9-5DA7-E00D419434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17520-66D5-193C-0C2A-ED703CA2560F}"/>
              </a:ext>
            </a:extLst>
          </p:cNvPr>
          <p:cNvSpPr txBox="1"/>
          <p:nvPr/>
        </p:nvSpPr>
        <p:spPr>
          <a:xfrm>
            <a:off x="457200" y="5943600"/>
            <a:ext cx="39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 | Odd Fox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55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rthampton">
            <a:extLst>
              <a:ext uri="{FF2B5EF4-FFF2-40B4-BE49-F238E27FC236}">
                <a16:creationId xmlns:a16="http://schemas.microsoft.com/office/drawing/2014/main" id="{671497C0-8940-C6CF-EDBF-4E2EC6042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D3AF1-9DBF-7382-7281-6AB7B0E69556}"/>
              </a:ext>
            </a:extLst>
          </p:cNvPr>
          <p:cNvSpPr txBox="1"/>
          <p:nvPr/>
        </p:nvSpPr>
        <p:spPr>
          <a:xfrm>
            <a:off x="457200" y="5943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Northampton | Woodstar Cafe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46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herst">
            <a:extLst>
              <a:ext uri="{FF2B5EF4-FFF2-40B4-BE49-F238E27FC236}">
                <a16:creationId xmlns:a16="http://schemas.microsoft.com/office/drawing/2014/main" id="{DBE5AFBF-4673-4403-1028-D72AA8176F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99E3A6-267D-C989-9F8E-527383CCC8EF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Amherst | Amherst Coffee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99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xford">
            <a:extLst>
              <a:ext uri="{FF2B5EF4-FFF2-40B4-BE49-F238E27FC236}">
                <a16:creationId xmlns:a16="http://schemas.microsoft.com/office/drawing/2014/main" id="{2AE309B7-A5D4-CA65-5DE3-F07814520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749E4-76FE-8CF2-5D80-7BE8E678F6A6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Oxford | Common Ground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12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is">
            <a:extLst>
              <a:ext uri="{FF2B5EF4-FFF2-40B4-BE49-F238E27FC236}">
                <a16:creationId xmlns:a16="http://schemas.microsoft.com/office/drawing/2014/main" id="{A535F102-9846-1883-34DB-D88EAD28D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07DA4-B53A-B8E6-69EC-222C1E2C97D2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Paris | Café Léa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7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iladelphia">
            <a:extLst>
              <a:ext uri="{FF2B5EF4-FFF2-40B4-BE49-F238E27FC236}">
                <a16:creationId xmlns:a16="http://schemas.microsoft.com/office/drawing/2014/main" id="{D73BCAD9-A3C5-5087-B67D-42D14BC1A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C07D4-0FC8-6218-AD01-A1A9A4392EE0}"/>
              </a:ext>
            </a:extLst>
          </p:cNvPr>
          <p:cNvSpPr txBox="1"/>
          <p:nvPr/>
        </p:nvSpPr>
        <p:spPr>
          <a:xfrm>
            <a:off x="457200" y="5943600"/>
            <a:ext cx="337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Philadelphia | Shot Tower Coffee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65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gue">
            <a:extLst>
              <a:ext uri="{FF2B5EF4-FFF2-40B4-BE49-F238E27FC236}">
                <a16:creationId xmlns:a16="http://schemas.microsoft.com/office/drawing/2014/main" id="{4AA6F3C0-47D5-B87E-81F3-AF641FE07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9E71-C2A3-473B-E267-3651E5C8B14E}"/>
              </a:ext>
            </a:extLst>
          </p:cNvPr>
          <p:cNvSpPr txBox="1"/>
          <p:nvPr/>
        </p:nvSpPr>
        <p:spPr>
          <a:xfrm>
            <a:off x="457200" y="5943600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Prague | Ouky Douky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84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chester">
            <a:extLst>
              <a:ext uri="{FF2B5EF4-FFF2-40B4-BE49-F238E27FC236}">
                <a16:creationId xmlns:a16="http://schemas.microsoft.com/office/drawing/2014/main" id="{FA2640BD-7FA8-D6A1-978E-48E0FB4C3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FCFB4-217B-63AC-768B-C81074A06612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Rochester | Boulder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8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me">
            <a:extLst>
              <a:ext uri="{FF2B5EF4-FFF2-40B4-BE49-F238E27FC236}">
                <a16:creationId xmlns:a16="http://schemas.microsoft.com/office/drawing/2014/main" id="{9EA44285-1FB9-5D6A-EDE3-BDB3328443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CC36C-F02B-ADBA-1D2F-B277095410C5}"/>
              </a:ext>
            </a:extLst>
          </p:cNvPr>
          <p:cNvSpPr txBox="1"/>
          <p:nvPr/>
        </p:nvSpPr>
        <p:spPr>
          <a:xfrm>
            <a:off x="1316736" y="7315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Rome | Caffè Letterario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28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 Fransisco">
            <a:extLst>
              <a:ext uri="{FF2B5EF4-FFF2-40B4-BE49-F238E27FC236}">
                <a16:creationId xmlns:a16="http://schemas.microsoft.com/office/drawing/2014/main" id="{BD895DEC-C755-BD60-B078-8992008CF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D5FB4-86E9-3020-F73C-F13733761F10}"/>
              </a:ext>
            </a:extLst>
          </p:cNvPr>
          <p:cNvSpPr txBox="1"/>
          <p:nvPr/>
        </p:nvSpPr>
        <p:spPr>
          <a:xfrm>
            <a:off x="457200" y="5943600"/>
            <a:ext cx="348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 Francisco | Le Cafe du Soleil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61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bai">
            <a:extLst>
              <a:ext uri="{FF2B5EF4-FFF2-40B4-BE49-F238E27FC236}">
                <a16:creationId xmlns:a16="http://schemas.microsoft.com/office/drawing/2014/main" id="{1DA5C2A0-6334-B281-CA88-86021FC0B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BCE81-C10A-2DF2-195D-E807D18CCA55}"/>
              </a:ext>
            </a:extLst>
          </p:cNvPr>
          <p:cNvSpPr txBox="1"/>
          <p:nvPr/>
        </p:nvSpPr>
        <p:spPr>
          <a:xfrm>
            <a:off x="73152" y="5038344"/>
            <a:ext cx="314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Sapporo (Bibai) | Caffe Arte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66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holm">
            <a:extLst>
              <a:ext uri="{FF2B5EF4-FFF2-40B4-BE49-F238E27FC236}">
                <a16:creationId xmlns:a16="http://schemas.microsoft.com/office/drawing/2014/main" id="{2EA8D879-A3B7-A289-3461-418C88AA7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3FA22-5E18-CBC6-88E8-8E5348345105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Stockholm | Café Saturnus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806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linn">
            <a:extLst>
              <a:ext uri="{FF2B5EF4-FFF2-40B4-BE49-F238E27FC236}">
                <a16:creationId xmlns:a16="http://schemas.microsoft.com/office/drawing/2014/main" id="{A17F0D29-E4C4-4F24-2B0E-F303762AE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E8792-B083-3393-0EF3-353B170A236E}"/>
              </a:ext>
            </a:extLst>
          </p:cNvPr>
          <p:cNvSpPr txBox="1"/>
          <p:nvPr/>
        </p:nvSpPr>
        <p:spPr>
          <a:xfrm>
            <a:off x="457200" y="5943600"/>
            <a:ext cx="352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Tallinn | Vanalinna Rahva Raamat 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1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lanta">
            <a:extLst>
              <a:ext uri="{FF2B5EF4-FFF2-40B4-BE49-F238E27FC236}">
                <a16:creationId xmlns:a16="http://schemas.microsoft.com/office/drawing/2014/main" id="{4C8A5824-4F41-10DD-472E-045B0FB660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27F22-8264-4B0A-E840-98B93AA50006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Atlanta | Condesa Coffee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28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 Aviv">
            <a:extLst>
              <a:ext uri="{FF2B5EF4-FFF2-40B4-BE49-F238E27FC236}">
                <a16:creationId xmlns:a16="http://schemas.microsoft.com/office/drawing/2014/main" id="{7EA7C056-10D3-02E3-9401-2226E630A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815AF-1D8E-F0B9-056D-24AEED738A44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 Aviv | Tolaat Sfarim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6961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ssaloniki">
            <a:extLst>
              <a:ext uri="{FF2B5EF4-FFF2-40B4-BE49-F238E27FC236}">
                <a16:creationId xmlns:a16="http://schemas.microsoft.com/office/drawing/2014/main" id="{7A13C709-FA0F-8DD0-6FD9-17629F57F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8EAD36-76C5-C3F5-8F78-0DAE6A9E2855}"/>
              </a:ext>
            </a:extLst>
          </p:cNvPr>
          <p:cNvSpPr txBox="1"/>
          <p:nvPr/>
        </p:nvSpPr>
        <p:spPr>
          <a:xfrm>
            <a:off x="457200" y="5943600"/>
            <a:ext cx="309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Thessaloniki | Café Palermo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49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cson">
            <a:extLst>
              <a:ext uri="{FF2B5EF4-FFF2-40B4-BE49-F238E27FC236}">
                <a16:creationId xmlns:a16="http://schemas.microsoft.com/office/drawing/2014/main" id="{150327B4-B458-22AF-C3A9-7F0451D17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A2AEA-AEC3-3605-E202-F3CACC7EB679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Tucson | Exo Roast Co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35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nice">
            <a:extLst>
              <a:ext uri="{FF2B5EF4-FFF2-40B4-BE49-F238E27FC236}">
                <a16:creationId xmlns:a16="http://schemas.microsoft.com/office/drawing/2014/main" id="{A486F872-8821-9D55-A6CE-169236FBC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1F11A9-F5EC-614F-0250-A6282D96C976}"/>
              </a:ext>
            </a:extLst>
          </p:cNvPr>
          <p:cNvSpPr txBox="1"/>
          <p:nvPr/>
        </p:nvSpPr>
        <p:spPr>
          <a:xfrm>
            <a:off x="457200" y="5943600"/>
            <a:ext cx="364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Venice | Sullaluna Libreria &amp; Bistrot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20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nna">
            <a:extLst>
              <a:ext uri="{FF2B5EF4-FFF2-40B4-BE49-F238E27FC236}">
                <a16:creationId xmlns:a16="http://schemas.microsoft.com/office/drawing/2014/main" id="{2DDDA616-9658-06C5-BAAD-72C00CD824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47B8B0-D907-E446-3A30-49915DAADC91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Vienna | das café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6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shington">
            <a:extLst>
              <a:ext uri="{FF2B5EF4-FFF2-40B4-BE49-F238E27FC236}">
                <a16:creationId xmlns:a16="http://schemas.microsoft.com/office/drawing/2014/main" id="{ADDB53A3-51FD-19B9-BD16-E2286AAA9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E4A52-C38B-5D23-BA84-F2844A9E7118}"/>
              </a:ext>
            </a:extLst>
          </p:cNvPr>
          <p:cNvSpPr txBox="1"/>
          <p:nvPr/>
        </p:nvSpPr>
        <p:spPr>
          <a:xfrm>
            <a:off x="347472" y="653796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Washington | Tryst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3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celona">
            <a:extLst>
              <a:ext uri="{FF2B5EF4-FFF2-40B4-BE49-F238E27FC236}">
                <a16:creationId xmlns:a16="http://schemas.microsoft.com/office/drawing/2014/main" id="{A32568E1-2777-36EB-7E6E-B07A4A204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4C4DA7-CDEE-D105-D3F3-BC34025BE096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Barcelona | Granja Petitbo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ijing">
            <a:extLst>
              <a:ext uri="{FF2B5EF4-FFF2-40B4-BE49-F238E27FC236}">
                <a16:creationId xmlns:a16="http://schemas.microsoft.com/office/drawing/2014/main" id="{FA801713-4D1D-08E1-0F74-063ABB812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8775D-B344-59C1-E1E5-557D7D900690}"/>
              </a:ext>
            </a:extLst>
          </p:cNvPr>
          <p:cNvSpPr txBox="1"/>
          <p:nvPr/>
        </p:nvSpPr>
        <p:spPr>
          <a:xfrm>
            <a:off x="457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Beijing | Mr. Science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9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rkeley">
            <a:extLst>
              <a:ext uri="{FF2B5EF4-FFF2-40B4-BE49-F238E27FC236}">
                <a16:creationId xmlns:a16="http://schemas.microsoft.com/office/drawing/2014/main" id="{24653A8E-BA6E-0542-7140-C3FE5F7795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0"/>
            <a:ext cx="91233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58146-25C8-6FFE-5109-71C9EA2D26DE}"/>
              </a:ext>
            </a:extLst>
          </p:cNvPr>
          <p:cNvSpPr txBox="1"/>
          <p:nvPr/>
        </p:nvSpPr>
        <p:spPr>
          <a:xfrm>
            <a:off x="457200" y="5943600"/>
            <a:ext cx="341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Berkeley | Berkeley Espresso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1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rlin">
            <a:extLst>
              <a:ext uri="{FF2B5EF4-FFF2-40B4-BE49-F238E27FC236}">
                <a16:creationId xmlns:a16="http://schemas.microsoft.com/office/drawing/2014/main" id="{A53DA38C-A1C7-8D75-9983-FE24A73B3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748C4-B5C0-9DFD-682E-7541D346C974}"/>
              </a:ext>
            </a:extLst>
          </p:cNvPr>
          <p:cNvSpPr txBox="1"/>
          <p:nvPr/>
        </p:nvSpPr>
        <p:spPr>
          <a:xfrm>
            <a:off x="5413248" y="6373368"/>
            <a:ext cx="34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Berlin | Schankwirtschaft </a:t>
            </a:r>
            <a:r>
              <a:rPr lang="en-US" dirty="0" err="1">
                <a:solidFill>
                  <a:schemeClr val="bg1"/>
                </a:solidFill>
              </a:rPr>
              <a:t>Laidak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07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284</Words>
  <Application>Microsoft Office PowerPoint</Application>
  <PresentationFormat>On-screen Show (4:3)</PresentationFormat>
  <Paragraphs>58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Aptos</vt:lpstr>
      <vt:lpstr>Aptos Display</vt:lpstr>
      <vt:lpstr>Arial</vt:lpstr>
      <vt:lpstr>Office Theme</vt:lpstr>
      <vt:lpstr>Café Poster 2025 “Coffee places where you can think!”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ariel rubinstein</dc:creator>
  <cp:lastModifiedBy>ariel rubinstein</cp:lastModifiedBy>
  <cp:revision>15</cp:revision>
  <dcterms:created xsi:type="dcterms:W3CDTF">2025-08-10T16:39:33Z</dcterms:created>
  <dcterms:modified xsi:type="dcterms:W3CDTF">2025-08-11T08:45:02Z</dcterms:modified>
</cp:coreProperties>
</file>