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14" r:id="rId3"/>
    <p:sldId id="367" r:id="rId4"/>
    <p:sldId id="315" r:id="rId5"/>
    <p:sldId id="368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5" d="100"/>
          <a:sy n="65" d="100"/>
        </p:scale>
        <p:origin x="13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705FA9-16F3-496E-B3DC-B617AE70A278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3372EF-2ADE-4703-934F-1BC5E02F7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7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A5BD-03DB-4E6F-9C61-2EE0CDE6890F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DA99-23A5-48F0-889D-8F283778A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4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CA0F-DA88-4791-B172-FE0EACD08035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7CE5-643F-4FAB-B505-211158FDB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5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D38A-F906-41E7-B712-9570AEBD98FC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EDF9-72B0-447A-BF1E-FB54408A8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2589-880A-4953-AC5D-CDEC4E043A8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9234-45C2-4C60-95D0-DD9B3A724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2619-9215-4EA9-88B2-11ED437CEEC8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5FE0-B464-45E5-B44D-456AE104C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B781-5D4B-4148-92B6-1941A1AA4AD0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BB46-9D99-40F9-8518-39B2E8C95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57A-086B-46B3-9542-C7D0CF916429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21D9-332E-410D-AFA4-5F8B20F47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A437-693D-4693-841D-3BADBAD11AF2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74F8-9611-4D56-8CE3-8C9DF8BAB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0D53-149A-47D0-82B3-6F617063F2C4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7C47-1D90-4700-90EA-49A019438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AE40-D4F4-4298-AD06-13115E30DE8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1257-D487-44DD-9081-916301818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0B9F-A448-4527-87DF-C4EEE4B7F64C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23D2-F1D9-4DB2-AAD8-F27C21CC9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845156-55C0-4FA5-8604-B60CBC84451D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6F2936-D600-4806-A8C8-490AAD37A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dirty="0" smtClean="0"/>
              <a:t>Café Poster </a:t>
            </a:r>
            <a:r>
              <a:rPr lang="en-US" dirty="0" smtClean="0"/>
              <a:t>2019</a:t>
            </a:r>
            <a:br>
              <a:rPr lang="en-US" dirty="0" smtClean="0"/>
            </a:br>
            <a:r>
              <a:rPr lang="en-US" sz="3600" dirty="0" smtClean="0"/>
              <a:t>“Coffee places where you can think!”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Ariel </a:t>
            </a:r>
            <a:r>
              <a:rPr lang="en-US" dirty="0" smtClean="0"/>
              <a:t>Rubinstein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Buenos Aires | La Biela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Cambridge (UK) | Grads cafe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Cambridge (USA) | </a:t>
            </a:r>
            <a:r>
              <a:rPr lang="en-US" dirty="0" err="1">
                <a:solidFill>
                  <a:schemeClr val="bg1"/>
                </a:solidFill>
              </a:rPr>
              <a:t>Petsi</a:t>
            </a:r>
            <a:r>
              <a:rPr lang="en-US" dirty="0">
                <a:solidFill>
                  <a:schemeClr val="bg1"/>
                </a:solidFill>
              </a:rPr>
              <a:t> Pies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Chicago | The Reynolds Club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Delhi | Indian Coffee House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Durham | Cocoa Cinnamon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Evanston |Brothers K Coffeehouse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Hamburg | Mathilde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Heidelberg  | Mildner's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49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Helsinki | Café </a:t>
            </a:r>
            <a:r>
              <a:rPr lang="en-US" dirty="0" err="1">
                <a:solidFill>
                  <a:schemeClr val="bg1"/>
                </a:solidFill>
              </a:rPr>
              <a:t>Succès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Amherst | Amherst Coffee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Hong Kong | People Book </a:t>
            </a:r>
            <a:r>
              <a:rPr lang="en-US" dirty="0"/>
              <a:t>Cafe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Innsbruck | Cafe Central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Jerusalem  | Austrian Hospice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Kolkata | Favourite Cabin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Kolkata | Indian Coffee House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Krakow  | Alchemia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Kyoto   |  Cafe Bibliotec Hello!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Leiden | BurgerZaken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London | Candid Cafe </a:t>
            </a:r>
            <a:endParaRPr lang="en-U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London | Café OTO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Amsterdam | Café De Engelbewaarder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Los Angeles | Coffee Connection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Maastricht | Coffeelovers Universiteit Maastricht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Madison | Johnson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Marseille |  Cup of Tea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Mexico | Café La Habana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Montevideo | Café Brasilero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Montréal | Le </a:t>
            </a:r>
            <a:r>
              <a:rPr lang="en-US" dirty="0" err="1">
                <a:solidFill>
                  <a:schemeClr val="bg1"/>
                </a:solidFill>
              </a:rPr>
              <a:t>Cagibi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Mumbai |  Kyani &amp; Co.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"/>
            <a:ext cx="9144000" cy="654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York | Odd Fox Coffee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York | Manhattanville Coffee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Ankara | Turta Home Cafe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York | The Hungarian Pastry Shop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Rostock | Café Kloster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Santiago (Chile) | Café Forastero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Seoul | Wisdom of the Rabbit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St. Andrews | Taste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College | Webster’s Bookstore </a:t>
            </a:r>
            <a:r>
              <a:rPr lang="en-US" dirty="0"/>
              <a:t>Café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St. Louis | </a:t>
            </a:r>
            <a:r>
              <a:rPr lang="en-US" dirty="0" err="1">
                <a:solidFill>
                  <a:schemeClr val="bg1"/>
                </a:solidFill>
              </a:rPr>
              <a:t>Meshuggah</a:t>
            </a:r>
            <a:r>
              <a:rPr lang="en-US" dirty="0">
                <a:solidFill>
                  <a:schemeClr val="bg1"/>
                </a:solidFill>
              </a:rPr>
              <a:t> Cafe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Stockholm | Café Saturnus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Sydney | Le Petit Cafe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Tel Aviv | </a:t>
            </a:r>
            <a:r>
              <a:rPr lang="en-US" dirty="0" err="1">
                <a:solidFill>
                  <a:schemeClr val="bg1"/>
                </a:solidFill>
              </a:rPr>
              <a:t>Tola'at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Sfarim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1" y="2458"/>
            <a:ext cx="91480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 Arbor | Mighty Good Coffee</a:t>
            </a:r>
            <a:r>
              <a:rPr lang="en-US" dirty="0"/>
              <a:t> 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Tokyo |  Pause Cafe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Toronto | The Loveless Café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Toulouse | </a:t>
            </a:r>
            <a:r>
              <a:rPr lang="en-US" dirty="0" err="1"/>
              <a:t>Ras</a:t>
            </a:r>
            <a:r>
              <a:rPr lang="en-US" dirty="0"/>
              <a:t> La Tasse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Vienna | Café Prückel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Warsaw | Kawiarnia Kafka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Zurich | KafiSchnaps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Barcelona | Granja Petitbo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Beijing | Wansheng Bookstore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"/>
            <a:ext cx="9144000" cy="654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Bristol | Boston Tea Party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Brussels |  Leopold Café </a:t>
            </a:r>
            <a:r>
              <a:rPr lang="en-US" dirty="0" err="1">
                <a:solidFill>
                  <a:schemeClr val="bg1"/>
                </a:solidFill>
              </a:rPr>
              <a:t>Presse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262</Words>
  <Application>Microsoft Office PowerPoint</Application>
  <PresentationFormat>On-screen Show (4:3)</PresentationFormat>
  <Paragraphs>56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Café Poster 2019 “Coffee places where you can think!”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 Poster 2013</dc:title>
  <dc:creator>Ariel</dc:creator>
  <cp:lastModifiedBy>Ariel</cp:lastModifiedBy>
  <cp:revision>62</cp:revision>
  <dcterms:created xsi:type="dcterms:W3CDTF">2013-03-04T22:19:38Z</dcterms:created>
  <dcterms:modified xsi:type="dcterms:W3CDTF">2019-01-14T06:42:00Z</dcterms:modified>
</cp:coreProperties>
</file>