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D705FA9-16F3-496E-B3DC-B617AE70A278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63372EF-2ADE-4703-934F-1BC5E02F7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7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Amsterdam | Café de Jaren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7E1D5B-C64A-490B-9796-F80E0699B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A5BD-03DB-4E6F-9C61-2EE0CDE6890F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DDA99-23A5-48F0-889D-8F283778A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4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DCA0F-DA88-4791-B172-FE0EACD08035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F7CE5-643F-4FAB-B505-211158FD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56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D38A-F906-41E7-B712-9570AEBD98FC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8EDF9-72B0-447A-BF1E-FB54408A8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3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2589-880A-4953-AC5D-CDEC4E043A83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E9234-45C2-4C60-95D0-DD9B3A724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6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32619-9215-4EA9-88B2-11ED437CEEC8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95FE0-B464-45E5-B44D-456AE104C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B781-5D4B-4148-92B6-1941A1AA4AD0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BB46-9D99-40F9-8518-39B2E8C95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1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F57A-086B-46B3-9542-C7D0CF916429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721D9-332E-410D-AFA4-5F8B20F47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5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9A437-693D-4693-841D-3BADBAD11AF2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E74F8-9611-4D56-8CE3-8C9DF8BAB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10D53-149A-47D0-82B3-6F617063F2C4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C7C47-1D90-4700-90EA-49A01943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3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8AE40-D4F4-4298-AD06-13115E30DE83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D1257-D487-44DD-9081-916301818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0B9F-A448-4527-87DF-C4EEE4B7F64C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623D2-F1D9-4DB2-AAD8-F27C21CC9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2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845156-55C0-4FA5-8604-B60CBC84451D}" type="datetimeFigureOut">
              <a:rPr lang="en-US"/>
              <a:pPr>
                <a:defRPr/>
              </a:pPr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6F2936-D600-4806-A8C8-490AAD37A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Café Poster 2013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by Ariel Rubinstein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0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Brown U. | Coffee Exchange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1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Cambridge | CB2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1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152400" y="6172199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University of Vienna Cafes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1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Charlottesville | </a:t>
            </a:r>
            <a:r>
              <a:rPr lang="en-US" sz="1400" dirty="0" err="1" smtClean="0">
                <a:solidFill>
                  <a:schemeClr val="bg1"/>
                </a:solidFill>
              </a:rPr>
              <a:t>Mudhouse</a:t>
            </a:r>
            <a:r>
              <a:rPr lang="en-US" sz="1400" dirty="0" smtClean="0">
                <a:solidFill>
                  <a:schemeClr val="bg1"/>
                </a:solidFill>
              </a:rPr>
              <a:t> Coffee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1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Chicago | Bridgeport Coffee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1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Chicago | Filter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1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Columbus | Cup </a:t>
            </a:r>
            <a:r>
              <a:rPr lang="en-US" sz="1400" dirty="0" err="1" smtClean="0">
                <a:solidFill>
                  <a:schemeClr val="bg1"/>
                </a:solidFill>
              </a:rPr>
              <a:t>O'Joe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1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Cornell | </a:t>
            </a:r>
            <a:r>
              <a:rPr lang="en-US" sz="1400" dirty="0" err="1" smtClean="0">
                <a:solidFill>
                  <a:schemeClr val="bg1"/>
                </a:solidFill>
              </a:rPr>
              <a:t>Gimme</a:t>
            </a:r>
            <a:r>
              <a:rPr lang="en-US" sz="1400" dirty="0" smtClean="0">
                <a:solidFill>
                  <a:schemeClr val="bg1"/>
                </a:solidFill>
              </a:rPr>
              <a:t>! Coffee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1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Exeter </a:t>
            </a:r>
            <a:r>
              <a:rPr lang="en-US" sz="1400" dirty="0">
                <a:solidFill>
                  <a:schemeClr val="bg1"/>
                </a:solidFill>
              </a:rPr>
              <a:t>| </a:t>
            </a:r>
            <a:r>
              <a:rPr lang="en-US" sz="1400" dirty="0" smtClean="0">
                <a:solidFill>
                  <a:schemeClr val="bg1"/>
                </a:solidFill>
              </a:rPr>
              <a:t>The Plant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1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Hamburg | </a:t>
            </a:r>
            <a:r>
              <a:rPr lang="en-US" sz="1400" dirty="0" err="1" smtClean="0">
                <a:solidFill>
                  <a:schemeClr val="bg1"/>
                </a:solidFill>
              </a:rPr>
              <a:t>Mathilde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Literatur</a:t>
            </a:r>
            <a:r>
              <a:rPr lang="en-US" sz="1400" dirty="0" smtClean="0">
                <a:solidFill>
                  <a:schemeClr val="bg1"/>
                </a:solidFill>
              </a:rPr>
              <a:t> &amp;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0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</a:rPr>
              <a:t>Amsterdam | Café de Jaren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Harvard | Sherman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2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University of New York Cafes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2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Hong Kong | The People's Bookstore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2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Istanbul | Falls in </a:t>
            </a:r>
            <a:r>
              <a:rPr lang="en-US" sz="1400" dirty="0" err="1" smtClean="0">
                <a:solidFill>
                  <a:schemeClr val="bg1"/>
                </a:solidFill>
              </a:rPr>
              <a:t>Galata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2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Jerusalem | Austrian Hospice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2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Jerusalem | </a:t>
            </a:r>
            <a:r>
              <a:rPr lang="en-US" sz="1400" dirty="0" err="1" smtClean="0">
                <a:solidFill>
                  <a:schemeClr val="bg1"/>
                </a:solidFill>
              </a:rPr>
              <a:t>Taamon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2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Leuven | </a:t>
            </a:r>
            <a:r>
              <a:rPr lang="en-US" sz="1400" dirty="0" err="1" smtClean="0">
                <a:solidFill>
                  <a:schemeClr val="bg1"/>
                </a:solidFill>
              </a:rPr>
              <a:t>Stuk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2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London | Bush Theatre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2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Mexico City | Café La Habana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2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Moscow | Coffee Mania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0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Amsterdam | </a:t>
            </a:r>
            <a:r>
              <a:rPr lang="en-US" sz="1400" dirty="0" err="1" smtClean="0">
                <a:solidFill>
                  <a:schemeClr val="bg1"/>
                </a:solidFill>
              </a:rPr>
              <a:t>Kriterion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2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Nicosia | Hurricane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3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New York | Grounded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3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New York | Pecan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3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Oxford | </a:t>
            </a:r>
            <a:r>
              <a:rPr lang="en-US" sz="1400" dirty="0" err="1" smtClean="0">
                <a:solidFill>
                  <a:schemeClr val="bg1"/>
                </a:solidFill>
              </a:rPr>
              <a:t>Turl</a:t>
            </a:r>
            <a:r>
              <a:rPr lang="en-US" sz="1400" dirty="0" smtClean="0">
                <a:solidFill>
                  <a:schemeClr val="bg1"/>
                </a:solidFill>
              </a:rPr>
              <a:t> Street Kitchen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3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Paris | Cave La Bourgogne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3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Penn State | Webster's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3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Pittsburgh | </a:t>
            </a:r>
            <a:r>
              <a:rPr lang="en-US" sz="1400" dirty="0" err="1" smtClean="0">
                <a:solidFill>
                  <a:schemeClr val="bg1"/>
                </a:solidFill>
              </a:rPr>
              <a:t>Tazza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D'Oro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3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Princeton | Small World Coffee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3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Reykjavík | </a:t>
            </a:r>
            <a:r>
              <a:rPr lang="en-US" sz="1400" dirty="0" err="1" smtClean="0">
                <a:solidFill>
                  <a:schemeClr val="bg1"/>
                </a:solidFill>
              </a:rPr>
              <a:t>Mokka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Kaffi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3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San </a:t>
            </a:r>
            <a:r>
              <a:rPr lang="en-US" sz="1400" dirty="0" err="1" smtClean="0">
                <a:solidFill>
                  <a:schemeClr val="bg1"/>
                </a:solidFill>
              </a:rPr>
              <a:t>Fransisco</a:t>
            </a:r>
            <a:r>
              <a:rPr lang="en-US" sz="1400" dirty="0" smtClean="0">
                <a:solidFill>
                  <a:schemeClr val="bg1"/>
                </a:solidFill>
              </a:rPr>
              <a:t> | </a:t>
            </a:r>
            <a:r>
              <a:rPr lang="en-US" sz="1400" dirty="0" err="1" smtClean="0">
                <a:solidFill>
                  <a:schemeClr val="bg1"/>
                </a:solidFill>
              </a:rPr>
              <a:t>YakiniQ</a:t>
            </a:r>
            <a:r>
              <a:rPr lang="en-US" sz="1400" dirty="0" smtClean="0">
                <a:solidFill>
                  <a:schemeClr val="bg1"/>
                </a:solidFill>
              </a:rPr>
              <a:t>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0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Beijing| Xiao </a:t>
            </a:r>
            <a:r>
              <a:rPr lang="en-US" sz="1400" dirty="0" err="1" smtClean="0">
                <a:solidFill>
                  <a:schemeClr val="bg1"/>
                </a:solidFill>
              </a:rPr>
              <a:t>Xin's</a:t>
            </a:r>
            <a:r>
              <a:rPr lang="en-US" sz="1400" dirty="0" smtClean="0">
                <a:solidFill>
                  <a:schemeClr val="bg1"/>
                </a:solidFill>
              </a:rPr>
              <a:t> Café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3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Seoul | </a:t>
            </a:r>
            <a:r>
              <a:rPr lang="en-US" sz="1400" dirty="0" err="1" smtClean="0">
                <a:solidFill>
                  <a:schemeClr val="bg1"/>
                </a:solidFill>
              </a:rPr>
              <a:t>Caffe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Bene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4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St. Louis | </a:t>
            </a:r>
            <a:r>
              <a:rPr lang="en-US" sz="1400" dirty="0" err="1" smtClean="0">
                <a:solidFill>
                  <a:schemeClr val="bg1"/>
                </a:solidFill>
              </a:rPr>
              <a:t>Meshuggah</a:t>
            </a:r>
            <a:r>
              <a:rPr lang="en-US" sz="1400" dirty="0" smtClean="0">
                <a:solidFill>
                  <a:schemeClr val="bg1"/>
                </a:solidFill>
              </a:rPr>
              <a:t> Cafe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4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Stockholm | </a:t>
            </a:r>
            <a:r>
              <a:rPr lang="en-US" sz="1400" dirty="0" err="1" smtClean="0">
                <a:solidFill>
                  <a:schemeClr val="bg1"/>
                </a:solidFill>
              </a:rPr>
              <a:t>Vete-Katten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4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Sydney | Le Petit </a:t>
            </a:r>
            <a:r>
              <a:rPr lang="en-US" sz="1400" dirty="0" err="1" smtClean="0">
                <a:solidFill>
                  <a:schemeClr val="bg1"/>
                </a:solidFill>
              </a:rPr>
              <a:t>Tarte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4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Tel Aviv | Beta </a:t>
            </a:r>
            <a:r>
              <a:rPr lang="en-US" sz="1400" dirty="0" err="1" smtClean="0">
                <a:solidFill>
                  <a:schemeClr val="bg1"/>
                </a:solidFill>
              </a:rPr>
              <a:t>Caffe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4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Tel Aviv | The Streets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4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Tel Aviv | </a:t>
            </a:r>
            <a:r>
              <a:rPr lang="en-US" sz="1400" dirty="0" err="1" smtClean="0">
                <a:solidFill>
                  <a:schemeClr val="bg1"/>
                </a:solidFill>
              </a:rPr>
              <a:t>Tolaat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Sfarim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4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Toronto | Tequila Bookworm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4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err="1" smtClean="0">
                <a:solidFill>
                  <a:schemeClr val="bg1"/>
                </a:solidFill>
              </a:rPr>
              <a:t>Tuscon</a:t>
            </a:r>
            <a:r>
              <a:rPr lang="en-US" sz="1400" dirty="0" smtClean="0">
                <a:solidFill>
                  <a:schemeClr val="bg1"/>
                </a:solidFill>
              </a:rPr>
              <a:t> | Cartel Coffee Lab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4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Utrecht | </a:t>
            </a:r>
            <a:r>
              <a:rPr lang="en-US" sz="1400" dirty="0" err="1" smtClean="0">
                <a:solidFill>
                  <a:schemeClr val="bg1"/>
                </a:solidFill>
              </a:rPr>
              <a:t>Douwe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Egberts</a:t>
            </a:r>
            <a:r>
              <a:rPr lang="en-US" sz="1400" dirty="0" smtClean="0">
                <a:solidFill>
                  <a:schemeClr val="bg1"/>
                </a:solidFill>
              </a:rPr>
              <a:t>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0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Berkeley | </a:t>
            </a:r>
            <a:r>
              <a:rPr lang="en-US" sz="1400" dirty="0" err="1" smtClean="0">
                <a:solidFill>
                  <a:schemeClr val="bg1"/>
                </a:solidFill>
              </a:rPr>
              <a:t>Philz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4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Vienna | </a:t>
            </a:r>
            <a:r>
              <a:rPr lang="en-US" sz="1400" dirty="0" err="1" smtClean="0">
                <a:solidFill>
                  <a:schemeClr val="bg1"/>
                </a:solidFill>
              </a:rPr>
              <a:t>Hawelka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5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Vienna | Café </a:t>
            </a:r>
            <a:r>
              <a:rPr lang="en-US" sz="1400" dirty="0" err="1" smtClean="0">
                <a:solidFill>
                  <a:schemeClr val="bg1"/>
                </a:solidFill>
              </a:rPr>
              <a:t>Prückel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5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Washington | </a:t>
            </a:r>
            <a:r>
              <a:rPr lang="en-US" sz="1400" dirty="0" err="1" smtClean="0">
                <a:solidFill>
                  <a:schemeClr val="bg1"/>
                </a:solidFill>
              </a:rPr>
              <a:t>Afterwords</a:t>
            </a:r>
            <a:r>
              <a:rPr lang="en-US" sz="1400" dirty="0" smtClean="0">
                <a:solidFill>
                  <a:schemeClr val="bg1"/>
                </a:solidFill>
              </a:rPr>
              <a:t>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5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Yale | Book </a:t>
            </a:r>
            <a:r>
              <a:rPr lang="en-US" sz="1400" dirty="0" smtClean="0">
                <a:solidFill>
                  <a:schemeClr val="bg1"/>
                </a:solidFill>
              </a:rPr>
              <a:t>Trader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5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Zurich | </a:t>
            </a:r>
            <a:r>
              <a:rPr lang="en-US" sz="1400" dirty="0" err="1" smtClean="0">
                <a:solidFill>
                  <a:schemeClr val="bg1"/>
                </a:solidFill>
              </a:rPr>
              <a:t>KafiSchnaps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5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27709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University of the Streets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0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/>
              <a:t>Berkeley</a:t>
            </a:r>
            <a:r>
              <a:rPr lang="en-US" sz="1400" dirty="0" smtClean="0"/>
              <a:t>| </a:t>
            </a:r>
            <a:r>
              <a:rPr lang="en-US" sz="1400" dirty="0" err="1" smtClean="0"/>
              <a:t>PiQ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0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Berlin | St. </a:t>
            </a:r>
            <a:r>
              <a:rPr lang="en-US" sz="1400" dirty="0" err="1" smtClean="0">
                <a:solidFill>
                  <a:schemeClr val="bg1"/>
                </a:solidFill>
              </a:rPr>
              <a:t>Oberholz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63728" y="6172200"/>
            <a:ext cx="38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Brooklyn | Outpost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0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396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Brooklyn | Tea Lounge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245</Words>
  <Application>Microsoft Office PowerPoint</Application>
  <PresentationFormat>On-screen Show (4:3)</PresentationFormat>
  <Paragraphs>58</Paragraphs>
  <Slides>55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Café Poster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Café Poster 2013</dc:title>
  <dc:creator>Ariel</dc:creator>
  <cp:lastModifiedBy>Ariel</cp:lastModifiedBy>
  <cp:revision>48</cp:revision>
  <dcterms:created xsi:type="dcterms:W3CDTF">2013-03-04T22:19:38Z</dcterms:created>
  <dcterms:modified xsi:type="dcterms:W3CDTF">2013-03-13T11:51:34Z</dcterms:modified>
</cp:coreProperties>
</file>